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EDE1AE-AF89-4BF4-97FB-4BEAD1A11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23AB4A3-E3CB-441E-964D-6C633390B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D232BBB-649D-41AC-8E6F-26F6EDE4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3E20492-13B9-472D-84F3-FA3AD3D0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A80BBCF-8F21-4CE2-86DE-406352BB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797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418286-8E79-4633-9B12-9C794907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EF4BB9E-BB02-4C9E-903E-ED73B5554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414645D-CC53-4DA4-8141-777F0C546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B0FDC3B-4B47-4C23-959A-06BE98CC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D5EEB9D-7682-43FF-8F87-00BA635A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423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1BFC63B5-28EF-4B51-AF40-7A7698F1F6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000DA00-B8E7-4D07-B954-AA9B70B03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C4F0EEF-DEF0-4429-AE8C-BCF3F1D8D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C2E1DFC-A468-407A-900A-45FCC1B1F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A390463-A7FE-439F-9563-7B68CC1E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642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F4DD8D-C4A9-4D11-B802-0F96449D6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BA3B00-57F6-4309-B569-17943485D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DB75391-0695-4113-8CCC-B2472E77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AE85D04-83E0-4113-82CF-4445EC0B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0126316-2027-441F-9AA0-B1054F4D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152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0CE8BF-5BC4-43B1-A196-D12A093A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9BC0EDB-B54F-4861-B502-78AE77FFF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C714B40-58E7-416F-8D53-6A946C0F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375E993-7E10-4529-9902-A73F1364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B11A642-E4D1-4D25-A544-4D10349C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437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8F442E-EEBD-47E9-B61A-F056E4AE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14F36DA-3809-49EF-9335-912422B80A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5B831D3-D3F6-47A4-BF66-35E9B863A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A43FC75-0035-4653-A40F-6E6D5938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7E8378D-EB9D-4F73-86A3-13A47FFC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454FA61-4074-4054-9C78-D915F53C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96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070EDB-7E6F-43D5-841A-548E556E9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3AF66BD-10BC-4218-BA42-1C3AB380E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D210542-4C30-4230-8710-7930C50FC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2E517D9-04C2-4499-9E42-27B1B6FE0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D2DF318-9D4F-40A1-A110-A22C1189D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B70B160-F420-4995-AB0E-0F835796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8D12357E-A51E-4DEE-8C79-692A01F5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44923508-23DB-41FA-AE8A-6C07D01BC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042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9E528B-3E46-4461-86FD-CC8D6535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E63D7D0-376E-47E2-9F99-1F86CDA1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BD204DA1-920B-43E3-93FE-BD303D7B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46B267C-77FF-4176-9E7A-BA717139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628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A4D9337-2271-491B-B0F8-577FD9A8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CD6CC7F-064E-4750-BC1E-72B451C2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C7D9AD0-D47E-4E41-98F3-FEBC14DD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657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754C27-66A0-4527-B6DA-605E5015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1D0192F-6DCD-48AD-8D73-8AE779037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EFEE0C6-7124-45BA-8303-92C984B3A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195F17F-5E0F-4DA5-9B18-E09869D64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942A5B2-00F7-418A-952F-B48C3ED6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A6474D1-39D5-48E9-A321-112C9810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514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B99243-7800-4B18-B44F-DB5B9EBE4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E53D3F6A-BF4A-4AC2-9C7C-AF19D41A2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83A0C69-87A4-4068-AF7D-05E9ABCF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A751772-D5CF-47BF-AEE4-197067B0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B0DD259-48BB-467E-A6A2-6121222E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AF30266-131C-4E53-B4E3-012609BF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098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32EC7C7-C59E-4422-93F4-523B492C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1616157-0167-451F-980E-A4537E4F4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3747FDC-E326-4C38-A1F7-AEE80D6CE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3A473-4557-4860-9264-F2BFF36A681A}" type="datetimeFigureOut">
              <a:rPr lang="sl-SI" smtClean="0"/>
              <a:t>29. 09. 2023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E7B1B5C-9153-4C5E-BB2E-B0FEB3F61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79DEF9-8079-4CDA-A34F-5FE7172B5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62210-BD3D-431A-91F0-FACBDC3DEF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659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BE06B8-B351-45AC-99C0-4476913EC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/>
              <a:t>Messi</a:t>
            </a:r>
            <a:r>
              <a:rPr lang="sl-SI" dirty="0"/>
              <a:t> in </a:t>
            </a:r>
            <a:r>
              <a:rPr lang="sl-SI" dirty="0" err="1"/>
              <a:t>ronaldo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4250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istiano Ronaldo - SOCCER News, Rumors, &amp; Updates | FOX Sports">
            <a:extLst>
              <a:ext uri="{FF2B5EF4-FFF2-40B4-BE49-F238E27FC236}">
                <a16:creationId xmlns:a16="http://schemas.microsoft.com/office/drawing/2014/main" id="{2FDAA4AA-0D63-46A8-AC4D-B4D14EBEF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276" y="534924"/>
            <a:ext cx="5788152" cy="578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17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onel Andrés Messi Cuccitini stats | FC Barcelona Players">
            <a:extLst>
              <a:ext uri="{FF2B5EF4-FFF2-40B4-BE49-F238E27FC236}">
                <a16:creationId xmlns:a16="http://schemas.microsoft.com/office/drawing/2014/main" id="{E94CF28E-EFE4-4AD0-A04E-92E49931A9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232" y="221742"/>
            <a:ext cx="4276344" cy="641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5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Širokozaslonsko</PresentationFormat>
  <Paragraphs>1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Messi in ronaldo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Messi in ronaldo</dc:title>
  <dc:creator>Enej Kastelec</dc:creator>
  <cp:lastModifiedBy>Enej Kastelec</cp:lastModifiedBy>
  <cp:revision>1</cp:revision>
  <dcterms:created xsi:type="dcterms:W3CDTF">2023-09-29T09:28:53Z</dcterms:created>
  <dcterms:modified xsi:type="dcterms:W3CDTF">2023-09-29T09:29:00Z</dcterms:modified>
</cp:coreProperties>
</file>